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A6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9"/>
  </p:normalViewPr>
  <p:slideViewPr>
    <p:cSldViewPr snapToGrid="0" snapToObjects="1">
      <p:cViewPr>
        <p:scale>
          <a:sx n="107" d="100"/>
          <a:sy n="107" d="100"/>
        </p:scale>
        <p:origin x="73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570158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153266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689976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92444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153817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764409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996121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973059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555557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78523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27857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044351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214248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76089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71928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302288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238113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42F67-1BD1-2B47-943C-46806BCDA710}" type="datetimeFigureOut">
              <a:rPr lang="en-BD" smtClean="0"/>
              <a:t>2/1/23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74DAA-A7FD-964C-9EDB-1A9A0E63E4F2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964252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D29988-C8E2-9640-804A-028B09971E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-223831"/>
            <a:ext cx="8827477" cy="33925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2F4A25-0382-CB48-BC75-2573C9A2687D}"/>
              </a:ext>
            </a:extLst>
          </p:cNvPr>
          <p:cNvSpPr txBox="1"/>
          <p:nvPr/>
        </p:nvSpPr>
        <p:spPr>
          <a:xfrm>
            <a:off x="170338" y="3009654"/>
            <a:ext cx="11732903" cy="523220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Presentation Topic : </a:t>
            </a:r>
            <a:r>
              <a:rPr lang="en-GB" sz="2800" b="1" dirty="0"/>
              <a:t>Writing CV &amp; Cover Letter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6BA4BF-43C6-A54A-93D9-3D621C20EC04}"/>
              </a:ext>
            </a:extLst>
          </p:cNvPr>
          <p:cNvSpPr txBox="1"/>
          <p:nvPr/>
        </p:nvSpPr>
        <p:spPr>
          <a:xfrm>
            <a:off x="4580464" y="3689311"/>
            <a:ext cx="29883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Subject: </a:t>
            </a:r>
            <a:r>
              <a:rPr lang="en-GB" sz="2000" b="1" dirty="0"/>
              <a:t>PLSD</a:t>
            </a:r>
            <a:endParaRPr lang="en-US" sz="2000" b="1" dirty="0"/>
          </a:p>
          <a:p>
            <a:r>
              <a:rPr lang="en-US" sz="2000" b="1" dirty="0"/>
              <a:t>Section: A</a:t>
            </a:r>
          </a:p>
          <a:p>
            <a:r>
              <a:rPr lang="en-US" sz="2000" b="1" dirty="0"/>
              <a:t>Subject Code: PSD 400</a:t>
            </a:r>
          </a:p>
        </p:txBody>
      </p:sp>
      <p:sp>
        <p:nvSpPr>
          <p:cNvPr id="7" name="Rectangle: Diagonal Corners Rounded 7">
            <a:extLst>
              <a:ext uri="{FF2B5EF4-FFF2-40B4-BE49-F238E27FC236}">
                <a16:creationId xmlns:a16="http://schemas.microsoft.com/office/drawing/2014/main" id="{C7FFAF54-6210-054B-AAF8-E4C3267E5AB1}"/>
              </a:ext>
            </a:extLst>
          </p:cNvPr>
          <p:cNvSpPr/>
          <p:nvPr/>
        </p:nvSpPr>
        <p:spPr>
          <a:xfrm>
            <a:off x="593388" y="4533089"/>
            <a:ext cx="3754876" cy="1887166"/>
          </a:xfrm>
          <a:prstGeom prst="round2DiagRect">
            <a:avLst/>
          </a:prstGeom>
          <a:solidFill>
            <a:schemeClr val="accent1">
              <a:alpha val="4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PRESENTED BY</a:t>
            </a:r>
          </a:p>
          <a:p>
            <a:pPr algn="ctr"/>
            <a:r>
              <a:rPr lang="en-US" sz="2000" b="1" dirty="0"/>
              <a:t>SHUVOBROTO BISWAS</a:t>
            </a:r>
          </a:p>
          <a:p>
            <a:pPr algn="ctr"/>
            <a:r>
              <a:rPr lang="en-US" sz="2000" b="1" dirty="0"/>
              <a:t>ID: 183002066</a:t>
            </a:r>
          </a:p>
          <a:p>
            <a:pPr algn="ctr"/>
            <a:r>
              <a:rPr lang="en-US" sz="2000" b="1" dirty="0" err="1"/>
              <a:t>Md.Shakil</a:t>
            </a:r>
            <a:r>
              <a:rPr lang="en-US" sz="2000" b="1" dirty="0"/>
              <a:t> Ahmed</a:t>
            </a:r>
          </a:p>
          <a:p>
            <a:pPr algn="ctr"/>
            <a:r>
              <a:rPr lang="en-US" sz="2000" b="1" dirty="0"/>
              <a:t>ID: 191002244</a:t>
            </a:r>
          </a:p>
          <a:p>
            <a:pPr algn="ctr"/>
            <a:r>
              <a:rPr lang="en-US" sz="2000" b="1" dirty="0"/>
              <a:t>Department of CSE</a:t>
            </a:r>
          </a:p>
        </p:txBody>
      </p:sp>
      <p:sp>
        <p:nvSpPr>
          <p:cNvPr id="8" name="Rectangle: Diagonal Corners Rounded 8">
            <a:extLst>
              <a:ext uri="{FF2B5EF4-FFF2-40B4-BE49-F238E27FC236}">
                <a16:creationId xmlns:a16="http://schemas.microsoft.com/office/drawing/2014/main" id="{6C67A91D-4CF0-E84A-A642-9B7CCB64BEF8}"/>
              </a:ext>
            </a:extLst>
          </p:cNvPr>
          <p:cNvSpPr/>
          <p:nvPr/>
        </p:nvSpPr>
        <p:spPr>
          <a:xfrm>
            <a:off x="7411453" y="4533089"/>
            <a:ext cx="4282315" cy="1887166"/>
          </a:xfrm>
          <a:prstGeom prst="round2DiagRect">
            <a:avLst/>
          </a:prstGeom>
          <a:solidFill>
            <a:schemeClr val="accent1">
              <a:alpha val="4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PRESENTED TO</a:t>
            </a:r>
            <a:endParaRPr lang="en-GB" b="1" cap="all" dirty="0"/>
          </a:p>
          <a:p>
            <a:pPr algn="ctr"/>
            <a:r>
              <a:rPr lang="en-US" sz="2000" b="1" dirty="0"/>
              <a:t>Department of CCD</a:t>
            </a:r>
          </a:p>
          <a:p>
            <a:pPr algn="ctr"/>
            <a:r>
              <a:rPr lang="en-US" sz="2000" b="1" dirty="0"/>
              <a:t>Green University of Bangladesh</a:t>
            </a:r>
          </a:p>
        </p:txBody>
      </p:sp>
    </p:spTree>
    <p:extLst>
      <p:ext uri="{BB962C8B-B14F-4D97-AF65-F5344CB8AC3E}">
        <p14:creationId xmlns:p14="http://schemas.microsoft.com/office/powerpoint/2010/main" val="4212032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5E2DF-FDB2-1541-BC64-4503CB38F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925682"/>
            <a:ext cx="8610600" cy="1293028"/>
          </a:xfrm>
        </p:spPr>
        <p:txBody>
          <a:bodyPr/>
          <a:lstStyle/>
          <a:p>
            <a:pPr algn="ctr"/>
            <a:r>
              <a:rPr lang="en-BD" dirty="0"/>
              <a:t>Thank you everyone</a:t>
            </a:r>
          </a:p>
        </p:txBody>
      </p:sp>
    </p:spTree>
    <p:extLst>
      <p:ext uri="{BB962C8B-B14F-4D97-AF65-F5344CB8AC3E}">
        <p14:creationId xmlns:p14="http://schemas.microsoft.com/office/powerpoint/2010/main" val="4180274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A72AD-A3A8-8B48-9595-69EFCA5D5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5EA99-9AE0-CC42-B99A-E07A676DF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BD" b="1" dirty="0"/>
              <a:t>CV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What is a CV?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When should you use a CV?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How long should a CV be?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What information should a CV include?</a:t>
            </a:r>
          </a:p>
          <a:p>
            <a:pPr marL="0" indent="0">
              <a:buNone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Cover Letter</a:t>
            </a:r>
          </a:p>
          <a:p>
            <a:pPr>
              <a:buFont typeface="Wingdings" pitchFamily="2" charset="2"/>
              <a:buChar char="ü"/>
            </a:pPr>
            <a:r>
              <a:rPr lang="en-GB" b="1" dirty="0">
                <a:solidFill>
                  <a:srgbClr val="313B47"/>
                </a:solidFill>
                <a:latin typeface="Euclid Circular B"/>
              </a:rPr>
              <a:t>What is Cover letter?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When Should you use a Cover letter?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How long should be a Cover letter</a:t>
            </a:r>
          </a:p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 What information should a Cover letter include?</a:t>
            </a:r>
          </a:p>
          <a:p>
            <a:pPr>
              <a:buFont typeface="Wingdings" pitchFamily="2" charset="2"/>
              <a:buChar char="ü"/>
            </a:pPr>
            <a:endParaRPr lang="en-GB" b="1" i="0" dirty="0">
              <a:solidFill>
                <a:srgbClr val="313B47"/>
              </a:solidFill>
              <a:effectLst/>
              <a:latin typeface="Euclid Circular B"/>
            </a:endParaRPr>
          </a:p>
          <a:p>
            <a:pPr marL="0" indent="0">
              <a:buNone/>
            </a:pPr>
            <a:endParaRPr lang="en-GB" b="1" i="0" dirty="0">
              <a:solidFill>
                <a:srgbClr val="313B47"/>
              </a:solidFill>
              <a:effectLst/>
              <a:latin typeface="Euclid Circular B"/>
            </a:endParaRPr>
          </a:p>
          <a:p>
            <a:pPr>
              <a:buFont typeface="Wingdings" pitchFamily="2" charset="2"/>
              <a:buChar char="ü"/>
            </a:pPr>
            <a:endParaRPr lang="en-BD" dirty="0"/>
          </a:p>
        </p:txBody>
      </p:sp>
    </p:spTree>
    <p:extLst>
      <p:ext uri="{BB962C8B-B14F-4D97-AF65-F5344CB8AC3E}">
        <p14:creationId xmlns:p14="http://schemas.microsoft.com/office/powerpoint/2010/main" val="1294085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92D8B-A249-8C41-8455-F2EC4F21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What is cv?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1D353A-025C-1A4F-836B-9779B3EAB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8974" y="2715558"/>
            <a:ext cx="7303026" cy="414244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4CA24DD-8BA8-034B-AF69-902577AC342C}"/>
              </a:ext>
            </a:extLst>
          </p:cNvPr>
          <p:cNvSpPr txBox="1">
            <a:spLocks/>
          </p:cNvSpPr>
          <p:nvPr/>
        </p:nvSpPr>
        <p:spPr>
          <a:xfrm>
            <a:off x="685800" y="2242788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BD" dirty="0"/>
              <a:t>CV is a represention of your professional life or exprencies.</a:t>
            </a:r>
          </a:p>
          <a:p>
            <a:pPr marL="0" indent="0">
              <a:buNone/>
            </a:pPr>
            <a:r>
              <a:rPr lang="en-BD" dirty="0"/>
              <a:t>It could be represent you in</a:t>
            </a:r>
          </a:p>
          <a:p>
            <a:pPr marL="0" indent="0">
              <a:buNone/>
            </a:pPr>
            <a:r>
              <a:rPr lang="en-BD" dirty="0"/>
              <a:t>a job board or sortlisted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BD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57840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7CE41-B8F3-8A4C-B970-384186C32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When should you use a CV?</a:t>
            </a:r>
            <a:endParaRPr lang="en-B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BF0B0-14E7-2B43-81AF-C7EFA1F89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D" dirty="0"/>
              <a:t>You should  use your CV at applying a new job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EFE554-1343-EF4B-90B8-DB95F6DE37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04" t="15021" r="15154" b="12405"/>
          <a:stretch/>
        </p:blipFill>
        <p:spPr>
          <a:xfrm>
            <a:off x="6467288" y="2986268"/>
            <a:ext cx="5362038" cy="347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241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4CBA2-02BE-8445-A196-F703BB78C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How long should a CV be?</a:t>
            </a:r>
            <a:endParaRPr lang="en-B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E8E36-B307-734E-A645-7C8664C91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D" dirty="0"/>
              <a:t>It must be in a single page as Updated Tech CV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B87FA9-37B4-184C-9138-92E7F05FA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038" y="1770560"/>
            <a:ext cx="3445960" cy="467734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6B7EE07-A86C-F849-94EB-C324D9E1C2AD}"/>
              </a:ext>
            </a:extLst>
          </p:cNvPr>
          <p:cNvSpPr/>
          <p:nvPr/>
        </p:nvSpPr>
        <p:spPr>
          <a:xfrm>
            <a:off x="7755038" y="1770560"/>
            <a:ext cx="3445960" cy="4677342"/>
          </a:xfrm>
          <a:prstGeom prst="rect">
            <a:avLst/>
          </a:prstGeom>
          <a:noFill/>
          <a:ln w="38100">
            <a:solidFill>
              <a:srgbClr val="FAA6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 dirty="0"/>
          </a:p>
        </p:txBody>
      </p:sp>
    </p:spTree>
    <p:extLst>
      <p:ext uri="{BB962C8B-B14F-4D97-AF65-F5344CB8AC3E}">
        <p14:creationId xmlns:p14="http://schemas.microsoft.com/office/powerpoint/2010/main" val="269972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169BD-23C4-F247-AF80-1CF250B05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5195" y="1435704"/>
            <a:ext cx="5112152" cy="1293028"/>
          </a:xfrm>
        </p:spPr>
        <p:txBody>
          <a:bodyPr>
            <a:normAutofit fontScale="90000"/>
          </a:bodyPr>
          <a:lstStyle/>
          <a:p>
            <a:pPr>
              <a:buFont typeface="Wingdings" pitchFamily="2" charset="2"/>
              <a:buChar char="ü"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What information should a CV include?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B7F948FF-ECBB-DF41-8F85-6C3818DCF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77" t="2026" r="29079" b="2954"/>
          <a:stretch/>
        </p:blipFill>
        <p:spPr>
          <a:xfrm>
            <a:off x="7429161" y="0"/>
            <a:ext cx="4762839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614B0B0A-347E-1E4C-8D81-54CC3E67297F}"/>
              </a:ext>
            </a:extLst>
          </p:cNvPr>
          <p:cNvSpPr/>
          <p:nvPr/>
        </p:nvSpPr>
        <p:spPr>
          <a:xfrm>
            <a:off x="7429161" y="0"/>
            <a:ext cx="769959" cy="960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0F4F05B4-C5A1-7846-B884-6F21D886E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880" y="-99060"/>
            <a:ext cx="1158240" cy="115824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BEF00BF6-D5F8-EF49-BD37-F7D9A44D6767}"/>
              </a:ext>
            </a:extLst>
          </p:cNvPr>
          <p:cNvSpPr/>
          <p:nvPr/>
        </p:nvSpPr>
        <p:spPr>
          <a:xfrm>
            <a:off x="8199120" y="220980"/>
            <a:ext cx="2502204" cy="2971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BD" b="1" dirty="0">
                <a:solidFill>
                  <a:schemeClr val="tx1"/>
                </a:solidFill>
              </a:rPr>
              <a:t>Mr Jhon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89F633-8356-C84D-B45E-5CCCD0A1CE8F}"/>
              </a:ext>
            </a:extLst>
          </p:cNvPr>
          <p:cNvSpPr/>
          <p:nvPr/>
        </p:nvSpPr>
        <p:spPr>
          <a:xfrm>
            <a:off x="10649877" y="521970"/>
            <a:ext cx="1158240" cy="1576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BD" b="1" dirty="0">
                <a:solidFill>
                  <a:schemeClr val="tx1"/>
                </a:solidFill>
              </a:rPr>
              <a:t>********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A937357-104C-A04D-94A1-27B73DA2B704}"/>
              </a:ext>
            </a:extLst>
          </p:cNvPr>
          <p:cNvSpPr/>
          <p:nvPr/>
        </p:nvSpPr>
        <p:spPr>
          <a:xfrm>
            <a:off x="10649877" y="824402"/>
            <a:ext cx="767766" cy="89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BD" b="1" dirty="0">
                <a:solidFill>
                  <a:schemeClr val="tx1"/>
                </a:solidFill>
              </a:rPr>
              <a:t>*****</a:t>
            </a:r>
          </a:p>
        </p:txBody>
      </p:sp>
    </p:spTree>
    <p:extLst>
      <p:ext uri="{BB962C8B-B14F-4D97-AF65-F5344CB8AC3E}">
        <p14:creationId xmlns:p14="http://schemas.microsoft.com/office/powerpoint/2010/main" val="1110824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4EA88-482A-DF49-9E23-5AAEAEA12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D" sz="3600" b="1" dirty="0"/>
              <a:t>What is Cover letter?</a:t>
            </a:r>
          </a:p>
          <a:p>
            <a:pPr>
              <a:buFont typeface="Wingdings" pitchFamily="2" charset="2"/>
              <a:buChar char="Ø"/>
            </a:pPr>
            <a:r>
              <a:rPr lang="en-BD" sz="2000" b="1" dirty="0"/>
              <a:t>Cover letter means your application </a:t>
            </a:r>
          </a:p>
          <a:p>
            <a:pPr marL="0" indent="0">
              <a:buNone/>
            </a:pPr>
            <a:r>
              <a:rPr lang="en-BD" sz="2000" b="1" dirty="0"/>
              <a:t>describtions on your desier job , it </a:t>
            </a:r>
            <a:r>
              <a:rPr lang="en-GB" sz="2000" b="1" dirty="0"/>
              <a:t>is a one-page </a:t>
            </a:r>
          </a:p>
          <a:p>
            <a:pPr marL="0" indent="0">
              <a:buNone/>
            </a:pPr>
            <a:r>
              <a:rPr lang="en-GB" sz="2000" b="1" dirty="0"/>
              <a:t>document that you should submit as part of your </a:t>
            </a:r>
          </a:p>
          <a:p>
            <a:pPr marL="0" indent="0">
              <a:buNone/>
            </a:pPr>
            <a:r>
              <a:rPr lang="en-GB" sz="2000" b="1" dirty="0"/>
              <a:t>job application among with CV</a:t>
            </a:r>
            <a:endParaRPr lang="en-BD" sz="1400" b="1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C177D40D-7079-9843-AD94-BEF9125B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sz="4000" b="1" dirty="0"/>
              <a:t>Cover Letter</a:t>
            </a:r>
            <a:endParaRPr lang="en-BD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68920C0-290E-8745-A684-1B5106B5C4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76" t="15585" r="8045" b="14632"/>
          <a:stretch/>
        </p:blipFill>
        <p:spPr>
          <a:xfrm>
            <a:off x="7168736" y="2194560"/>
            <a:ext cx="5023264" cy="478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79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13281-23E3-2647-865E-809E69826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4431" y="764373"/>
            <a:ext cx="9451769" cy="1293028"/>
          </a:xfrm>
        </p:spPr>
        <p:txBody>
          <a:bodyPr/>
          <a:lstStyle/>
          <a:p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When Should you use a Cover letter?</a:t>
            </a:r>
            <a:endParaRPr lang="en-B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E01CD-F4EB-104A-B6B4-41B9B5DDC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BD" dirty="0"/>
              <a:t>We need to use cover letter among </a:t>
            </a:r>
          </a:p>
          <a:p>
            <a:pPr marL="0" indent="0">
              <a:buNone/>
            </a:pPr>
            <a:r>
              <a:rPr lang="en-BD" dirty="0"/>
              <a:t>with  CV in a job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633432-A5E5-3147-9811-55BA018C97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49" t="9726"/>
          <a:stretch/>
        </p:blipFill>
        <p:spPr>
          <a:xfrm>
            <a:off x="6412674" y="1818415"/>
            <a:ext cx="5565569" cy="48852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F54CDE-4302-494E-8048-EBC2370C5D8B}"/>
              </a:ext>
            </a:extLst>
          </p:cNvPr>
          <p:cNvSpPr/>
          <p:nvPr/>
        </p:nvSpPr>
        <p:spPr>
          <a:xfrm>
            <a:off x="6412674" y="1818415"/>
            <a:ext cx="5565569" cy="4885206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 dirty="0"/>
          </a:p>
        </p:txBody>
      </p:sp>
    </p:spTree>
    <p:extLst>
      <p:ext uri="{BB962C8B-B14F-4D97-AF65-F5344CB8AC3E}">
        <p14:creationId xmlns:p14="http://schemas.microsoft.com/office/powerpoint/2010/main" val="2963333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96560-12F7-154D-8E91-F11921F0A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i="0" dirty="0">
                <a:solidFill>
                  <a:srgbClr val="313B47"/>
                </a:solidFill>
                <a:effectLst/>
                <a:latin typeface="Euclid Circular B"/>
              </a:rPr>
              <a:t>When Should you write a Cover letter?</a:t>
            </a:r>
            <a:endParaRPr lang="en-B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246204-C547-9C42-8959-34212762A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3343" y="630685"/>
            <a:ext cx="4318000" cy="558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E66922F-7730-664C-A515-2FB93B39C328}"/>
              </a:ext>
            </a:extLst>
          </p:cNvPr>
          <p:cNvSpPr/>
          <p:nvPr/>
        </p:nvSpPr>
        <p:spPr>
          <a:xfrm>
            <a:off x="7433953" y="748145"/>
            <a:ext cx="1971304" cy="5937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BD" dirty="0">
                <a:solidFill>
                  <a:schemeClr val="tx1"/>
                </a:solidFill>
              </a:rPr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382502840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{4900F45A-D7EA-5948-9689-94CA363CDC57}tf10001079_mac</Template>
  <TotalTime>65</TotalTime>
  <Words>246</Words>
  <Application>Microsoft Macintosh PowerPoint</Application>
  <PresentationFormat>Widescreen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Euclid Circular B</vt:lpstr>
      <vt:lpstr>Wingdings</vt:lpstr>
      <vt:lpstr>Vapor Trail</vt:lpstr>
      <vt:lpstr>PowerPoint Presentation</vt:lpstr>
      <vt:lpstr>Contents</vt:lpstr>
      <vt:lpstr>What is cv?</vt:lpstr>
      <vt:lpstr>When should you use a CV?</vt:lpstr>
      <vt:lpstr>How long should a CV be?</vt:lpstr>
      <vt:lpstr>What information should a CV include?</vt:lpstr>
      <vt:lpstr>Cover Letter</vt:lpstr>
      <vt:lpstr>When Should you use a Cover letter?</vt:lpstr>
      <vt:lpstr>PowerPoint Presentation</vt:lpstr>
      <vt:lpstr>Thank you everyone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Shuvobroto Biswas</dc:creator>
  <cp:lastModifiedBy>Shuvobroto Biswas</cp:lastModifiedBy>
  <cp:revision>2</cp:revision>
  <dcterms:created xsi:type="dcterms:W3CDTF">2023-01-02T08:37:46Z</dcterms:created>
  <dcterms:modified xsi:type="dcterms:W3CDTF">2023-01-02T09:42:55Z</dcterms:modified>
</cp:coreProperties>
</file>

<file path=docProps/thumbnail.jpeg>
</file>